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8" r:id="rId12"/>
    <p:sldId id="266" r:id="rId13"/>
    <p:sldId id="264" r:id="rId14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>
        <p:scale>
          <a:sx n="103" d="100"/>
          <a:sy n="103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75B0C-5B9D-8D40-9CE4-3E4684732398}" type="datetimeFigureOut">
              <a:rPr lang="en-PL" smtClean="0"/>
              <a:t>02/12/2021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D081B-3697-4C48-AA96-D2D2CC006BD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33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D081B-3697-4C48-AA96-D2D2CC006BD8}" type="slidenum">
              <a:rPr lang="en-PL" smtClean="0"/>
              <a:t>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1200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D081B-3697-4C48-AA96-D2D2CC006BD8}" type="slidenum">
              <a:rPr lang="en-PL" smtClean="0"/>
              <a:t>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3296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D081B-3697-4C48-AA96-D2D2CC006BD8}" type="slidenum">
              <a:rPr lang="en-PL" smtClean="0"/>
              <a:t>12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5119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1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2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3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1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5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4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2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5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5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480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36C02C38-A9DB-4087-8D2A-B941AB4FE3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90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EDF817-51BE-9241-991E-D6697F753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142" y="2993344"/>
            <a:ext cx="9217026" cy="1210396"/>
          </a:xfrm>
        </p:spPr>
        <p:txBody>
          <a:bodyPr>
            <a:normAutofit/>
          </a:bodyPr>
          <a:lstStyle/>
          <a:p>
            <a:pPr algn="ctr"/>
            <a:r>
              <a:rPr lang="en-PL" sz="6000" dirty="0">
                <a:solidFill>
                  <a:srgbClr val="FFFFFF"/>
                </a:solidFill>
              </a:rPr>
              <a:t>Hotel Plaza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562E1-C044-6E44-8A2A-A0DBF7DA4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0943" y="4622639"/>
            <a:ext cx="9155112" cy="1308604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en-PL" sz="1200" dirty="0">
                <a:solidFill>
                  <a:srgbClr val="FFFFFF"/>
                </a:solidFill>
              </a:rPr>
              <a:t>Jakub Patelski</a:t>
            </a:r>
          </a:p>
          <a:p>
            <a:pPr algn="ctr">
              <a:lnSpc>
                <a:spcPct val="115000"/>
              </a:lnSpc>
            </a:pPr>
            <a:r>
              <a:rPr lang="en-PL" sz="1200" dirty="0">
                <a:solidFill>
                  <a:srgbClr val="FFFFFF"/>
                </a:solidFill>
              </a:rPr>
              <a:t>Wanessa Wintmiller</a:t>
            </a:r>
          </a:p>
          <a:p>
            <a:pPr algn="ctr">
              <a:lnSpc>
                <a:spcPct val="115000"/>
              </a:lnSpc>
            </a:pPr>
            <a:r>
              <a:rPr lang="en-PL" sz="1200" dirty="0">
                <a:solidFill>
                  <a:srgbClr val="FFFFFF"/>
                </a:solidFill>
              </a:rPr>
              <a:t>Monika Ozdoba</a:t>
            </a:r>
          </a:p>
          <a:p>
            <a:pPr algn="ctr">
              <a:lnSpc>
                <a:spcPct val="115000"/>
              </a:lnSpc>
            </a:pPr>
            <a:r>
              <a:rPr lang="en-PL" sz="1200" dirty="0">
                <a:solidFill>
                  <a:srgbClr val="FFFFFF"/>
                </a:solidFill>
              </a:rPr>
              <a:t>Anders Jensen</a:t>
            </a:r>
          </a:p>
        </p:txBody>
      </p:sp>
    </p:spTree>
    <p:extLst>
      <p:ext uri="{BB962C8B-B14F-4D97-AF65-F5344CB8AC3E}">
        <p14:creationId xmlns:p14="http://schemas.microsoft.com/office/powerpoint/2010/main" val="9787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06C5-8562-4648-9702-8C1F1A8E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4800" dirty="0"/>
              <a:t>System sequence diagram Book A Room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071970-8858-F84B-8647-5AB606B24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044" y="2349500"/>
            <a:ext cx="9702800" cy="3968500"/>
          </a:xfrm>
        </p:spPr>
      </p:pic>
    </p:spTree>
    <p:extLst>
      <p:ext uri="{BB962C8B-B14F-4D97-AF65-F5344CB8AC3E}">
        <p14:creationId xmlns:p14="http://schemas.microsoft.com/office/powerpoint/2010/main" val="188919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7063-C488-504A-A071-2F236781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PL" sz="4700" dirty="0"/>
              <a:t>Sequence Diagram Book A Room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BFDB63-13DF-C743-AAC1-AD911196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767" y="271888"/>
            <a:ext cx="4017217" cy="63289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CBDCF5-98B0-4CC8-8894-916884A9D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6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4" name="Rectangle 22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5" name="Rectangle 20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D5853-2CB2-6A41-B57A-E4544CE0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PL" sz="4700" dirty="0"/>
              <a:t>Sequence Diagram Register Staff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D295E97-B092-DD44-B5FF-25DFAFAC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901" y="271887"/>
            <a:ext cx="2915807" cy="6465053"/>
          </a:xfrm>
          <a:prstGeom prst="rect">
            <a:avLst/>
          </a:prstGeom>
        </p:spPr>
      </p:pic>
      <p:sp>
        <p:nvSpPr>
          <p:cNvPr id="56" name="Content Placeholder 8">
            <a:extLst>
              <a:ext uri="{FF2B5EF4-FFF2-40B4-BE49-F238E27FC236}">
                <a16:creationId xmlns:a16="http://schemas.microsoft.com/office/drawing/2014/main" id="{0C5968C4-7B37-4C0B-ACAA-784ECAB8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0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FF477-303B-D643-8E2A-D507EA9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0" y="316107"/>
            <a:ext cx="11090272" cy="3731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/>
              <a:t>Class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46E8FC-0490-B54B-83B7-10F15D417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1" b="1753"/>
          <a:stretch/>
        </p:blipFill>
        <p:spPr>
          <a:xfrm>
            <a:off x="1271588" y="733485"/>
            <a:ext cx="9730698" cy="60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4DED0-AF31-A540-9EF7-C2CD11A3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0E3B3E9F-A245-C348-96B5-DC0D2E55B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23" y="1873300"/>
            <a:ext cx="10488582" cy="42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39369-03B4-104B-B13E-2AA46652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Steakholder Analysis</a:t>
            </a:r>
          </a:p>
        </p:txBody>
      </p:sp>
      <p:pic>
        <p:nvPicPr>
          <p:cNvPr id="5" name="Content Placeholder 4" descr="Treemap chart&#10;&#10;Description automatically generated">
            <a:extLst>
              <a:ext uri="{FF2B5EF4-FFF2-40B4-BE49-F238E27FC236}">
                <a16:creationId xmlns:a16="http://schemas.microsoft.com/office/drawing/2014/main" id="{D366012B-C1A2-2E41-A5F7-61A354A8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649056"/>
            <a:ext cx="6049714" cy="55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DE729-9655-004A-AD7D-40C67096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4500561" cy="1953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Business Model Canvas</a:t>
            </a:r>
          </a:p>
        </p:txBody>
      </p:sp>
      <p:pic>
        <p:nvPicPr>
          <p:cNvPr id="119" name="Content Placeholder 118" descr="Timeline&#10;&#10;Description automatically generated">
            <a:extLst>
              <a:ext uri="{FF2B5EF4-FFF2-40B4-BE49-F238E27FC236}">
                <a16:creationId xmlns:a16="http://schemas.microsoft.com/office/drawing/2014/main" id="{8F41B93B-6F4B-BC4A-9C4B-FBF346AACB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875" y="396000"/>
            <a:ext cx="7586663" cy="4447463"/>
          </a:xfrm>
          <a:prstGeom prst="rect">
            <a:avLst/>
          </a:prstGeom>
        </p:spPr>
      </p:pic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7DF27B9C-B89B-4BB3-B494-103CD439C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anchor="b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6" name="Oval 9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18" name="Group 9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19" name="Rectangle 9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0" name="Group 9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1" name="Rectangle 9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22" name="Rectangle 9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3" name="Rectangle 10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24" name="Rectangle 10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04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06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A6034-FA3A-2149-8F0B-2FE7791B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575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/>
              <a:t>Swot Anaalysis </a:t>
            </a:r>
          </a:p>
        </p:txBody>
      </p:sp>
      <p:pic>
        <p:nvPicPr>
          <p:cNvPr id="9" name="Content Placeholder 8" descr="Diagram, timeline&#10;&#10;Description automatically generated">
            <a:extLst>
              <a:ext uri="{FF2B5EF4-FFF2-40B4-BE49-F238E27FC236}">
                <a16:creationId xmlns:a16="http://schemas.microsoft.com/office/drawing/2014/main" id="{F086A850-985B-514F-AE1B-68E6E1EB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" y="913732"/>
            <a:ext cx="6049714" cy="50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42B3F-5842-904A-BC8B-9F6D7F73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Risk Analysis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4EF9970-AF1F-014B-B680-657561DE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2551440"/>
            <a:ext cx="111011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3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912D2-FF84-C046-8988-9F378590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/>
              <a:t>Use Case</a:t>
            </a:r>
            <a:br>
              <a:rPr lang="en-US" sz="3300"/>
            </a:br>
            <a:endParaRPr lang="en-US" sz="330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7AFF18-0EBC-9F40-8B82-C0A4AC8B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092" y="1605187"/>
            <a:ext cx="10611322" cy="47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2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3F1402-2867-4C4F-A1BA-606198AD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4514" y="-87086"/>
            <a:ext cx="4320000" cy="4320000"/>
          </a:xfrm>
          <a:prstGeom prst="ellipse">
            <a:avLst/>
          </a:prstGeom>
          <a:solidFill>
            <a:schemeClr val="accent3">
              <a:alpha val="96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87A981-7310-4FDA-96E6-73ECCD6C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3874" y="3600"/>
            <a:ext cx="6854400" cy="68544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D4C940-D8EF-42FB-B65E-81A7049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" y="1640114"/>
            <a:ext cx="5217886" cy="521788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60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A1B230-58D0-41AA-8ACD-0AE93078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6000" y="0"/>
            <a:ext cx="10800000" cy="6858000"/>
            <a:chOff x="2328000" y="0"/>
            <a:chExt cx="2880000" cy="144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B32BAF-B8A7-40EA-8C6C-3409A4268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6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AB64E17-54DF-4E9F-BB8F-9619CAE1A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32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AEDD01-B338-442A-9214-A38E48E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048499" y="1714500"/>
            <a:ext cx="6858000" cy="3429000"/>
            <a:chOff x="0" y="0"/>
            <a:chExt cx="2880000" cy="1440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44701A-B337-4728-803C-208856DC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B1125A-A245-40E7-937C-DB195DADF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45038F8-360D-46AD-B2F1-47DAB7AA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3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D837D-D76D-FF43-97FD-98E76FC9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Domain Model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0A09031-1697-4CF1-8372-9D6B798ED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9F97EBD-82F1-0C48-B9E2-78A50C5FC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813" y="549274"/>
            <a:ext cx="5311974" cy="57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F1DD5-595E-044A-91D7-1EB31A55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PL" sz="4700" dirty="0"/>
              <a:t>System Sequence Diagram register staff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5480EA7-E642-F143-8B5C-F60EC526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6" y="271887"/>
            <a:ext cx="5353200" cy="612891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91D181-BCCC-4377-9C65-2A8FB579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59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181A35"/>
      </a:dk2>
      <a:lt2>
        <a:srgbClr val="F0F1F3"/>
      </a:lt2>
      <a:accent1>
        <a:srgbClr val="CE991A"/>
      </a:accent1>
      <a:accent2>
        <a:srgbClr val="E4612C"/>
      </a:accent2>
      <a:accent3>
        <a:srgbClr val="98A820"/>
      </a:accent3>
      <a:accent4>
        <a:srgbClr val="1A71D2"/>
      </a:accent4>
      <a:accent5>
        <a:srgbClr val="2C36E4"/>
      </a:accent5>
      <a:accent6>
        <a:srgbClr val="5E1DD2"/>
      </a:accent6>
      <a:hlink>
        <a:srgbClr val="3F65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51</Words>
  <Application>Microsoft Macintosh PowerPoint</Application>
  <PresentationFormat>Widescreen</PresentationFormat>
  <Paragraphs>20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Bell MT</vt:lpstr>
      <vt:lpstr>Calibri</vt:lpstr>
      <vt:lpstr>GlowVTI</vt:lpstr>
      <vt:lpstr>Hotel Plaza </vt:lpstr>
      <vt:lpstr>Gantt Chart</vt:lpstr>
      <vt:lpstr>Steakholder Analysis</vt:lpstr>
      <vt:lpstr>Business Model Canvas</vt:lpstr>
      <vt:lpstr>Swot Anaalysis </vt:lpstr>
      <vt:lpstr>Risk Analysis</vt:lpstr>
      <vt:lpstr>Use Case </vt:lpstr>
      <vt:lpstr>Domain Model</vt:lpstr>
      <vt:lpstr>System Sequence Diagram register staff</vt:lpstr>
      <vt:lpstr>System sequence diagram Book A Room</vt:lpstr>
      <vt:lpstr>Sequence Diagram Book A Room</vt:lpstr>
      <vt:lpstr>Sequence Diagram Register Staff</vt:lpstr>
      <vt:lpstr>Class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Plaza </dc:title>
  <dc:creator>Jakub Patelski</dc:creator>
  <cp:lastModifiedBy>Jakub Patelski</cp:lastModifiedBy>
  <cp:revision>4</cp:revision>
  <dcterms:created xsi:type="dcterms:W3CDTF">2021-12-02T09:46:35Z</dcterms:created>
  <dcterms:modified xsi:type="dcterms:W3CDTF">2021-12-02T22:11:07Z</dcterms:modified>
</cp:coreProperties>
</file>